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74" r:id="rId4"/>
    <p:sldId id="272" r:id="rId5"/>
  </p:sldIdLst>
  <p:sldSz cx="12192000" cy="6858000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6F51"/>
    <a:srgbClr val="FDFDFD"/>
    <a:srgbClr val="1A996C"/>
    <a:srgbClr val="076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8BEECE1-846D-7390-79BF-0D01B1AB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8B3A8-EB68-4FFB-BAB1-CC6136F8CE97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4D04FC2-7C04-277A-61C5-A4E142E4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6543F4F-1A31-A038-7550-C99C92C7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71BC-0E96-4776-987D-F164C068E7C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488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2D010F1-1420-28BD-772F-1285B50C4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F1CAB-7548-40A6-BF92-DBDE92ADB325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B4032D9-7025-16B9-75FF-F188E772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D34737E-3F62-81D5-9225-F7FAB31D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5BDA8-4728-445C-BF9F-91A7B9F4A1E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383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4B71BE6-CAFD-96B8-FDAD-AAD437B6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F237D-AB1C-4DFD-8872-80761E9CDF0A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C5F171A-C78A-E297-B227-E70FA969F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B918C09-7820-30AA-8829-DBF325974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51DA0-23DA-4713-A1B2-3A11D1E96FE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590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D839F30-BD99-90BF-577B-8CBEC7A19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2D80B-B6A3-483D-BC66-4DF95954B318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2D2BE26-5C05-6567-8D93-8F32E7AA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0FB4CAE-8D1A-D0F1-FF67-8C1F46D6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614DF-43E8-45E4-9A08-C048A66677C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4121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7408699-1AB9-72C4-5099-776843F6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98110-3B42-47CB-872A-1EA2D7303E78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0540B45-5755-B49E-3216-A5F75D4C4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5692A4E-2258-C9D7-1A66-71128118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5530D-18A9-4705-9BA8-3D79E8B995B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184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8407D28E-CF85-B831-9105-4C660D80F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E434F-93E2-40AE-8BDB-EEEFC09BB2A2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40B9BE2D-F4A8-05E4-5537-F1C010C0F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FD820A14-681D-511A-8D2E-010A4157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AFCA-3F37-4989-A7CF-6FA29BB8FEC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1192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>
            <a:extLst>
              <a:ext uri="{FF2B5EF4-FFF2-40B4-BE49-F238E27FC236}">
                <a16:creationId xmlns:a16="http://schemas.microsoft.com/office/drawing/2014/main" id="{11071F1C-DE8D-92CB-BC68-7D02F1455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7543-BA8E-49A5-A66E-D03B99D50518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8" name="Marcador de Posição do Rodapé 4">
            <a:extLst>
              <a:ext uri="{FF2B5EF4-FFF2-40B4-BE49-F238E27FC236}">
                <a16:creationId xmlns:a16="http://schemas.microsoft.com/office/drawing/2014/main" id="{CA17C150-4A4A-2E15-555E-0E308396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>
            <a:extLst>
              <a:ext uri="{FF2B5EF4-FFF2-40B4-BE49-F238E27FC236}">
                <a16:creationId xmlns:a16="http://schemas.microsoft.com/office/drawing/2014/main" id="{ECD63CA8-5CFC-DE9A-35B6-58C6DC664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6F437-FD33-4914-84F2-B77F175204B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4523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3">
            <a:extLst>
              <a:ext uri="{FF2B5EF4-FFF2-40B4-BE49-F238E27FC236}">
                <a16:creationId xmlns:a16="http://schemas.microsoft.com/office/drawing/2014/main" id="{B9121BE3-91E2-1607-5AAF-6BC8B53F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CDBCD-FCFA-46C7-B510-AE8AFA313839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4" name="Marcador de Posição do Rodapé 4">
            <a:extLst>
              <a:ext uri="{FF2B5EF4-FFF2-40B4-BE49-F238E27FC236}">
                <a16:creationId xmlns:a16="http://schemas.microsoft.com/office/drawing/2014/main" id="{FCE44333-A4AA-BC2E-F369-251C51CFF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>
            <a:extLst>
              <a:ext uri="{FF2B5EF4-FFF2-40B4-BE49-F238E27FC236}">
                <a16:creationId xmlns:a16="http://schemas.microsoft.com/office/drawing/2014/main" id="{242F5243-FDE5-6484-1CA0-D244BCB79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36A3F-4E94-44BD-9616-AB30BD5E64A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7267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>
            <a:extLst>
              <a:ext uri="{FF2B5EF4-FFF2-40B4-BE49-F238E27FC236}">
                <a16:creationId xmlns:a16="http://schemas.microsoft.com/office/drawing/2014/main" id="{1184C083-6933-15F4-9FAB-6808E4621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CC31-1751-4C28-B109-843A5CCDC972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3" name="Marcador de Posição do Rodapé 4">
            <a:extLst>
              <a:ext uri="{FF2B5EF4-FFF2-40B4-BE49-F238E27FC236}">
                <a16:creationId xmlns:a16="http://schemas.microsoft.com/office/drawing/2014/main" id="{AFFB6EBA-5893-1346-AB97-AEFA0B80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>
            <a:extLst>
              <a:ext uri="{FF2B5EF4-FFF2-40B4-BE49-F238E27FC236}">
                <a16:creationId xmlns:a16="http://schemas.microsoft.com/office/drawing/2014/main" id="{8E2BE38E-589E-691F-9C94-12E98FBB0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82D37-4F77-4460-A952-73EB8FF5E7A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835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E456B536-D1DD-68CF-7CCB-DF35F04B5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EF86E-4ACF-43DF-999A-3948D4F87F2A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6025487B-2063-B0C2-99EE-EB4E4A846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6178B7C8-850D-4F60-DE61-4E7814A7C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B4116-938A-4705-A7C1-3DDBF26C426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3770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PT" noProof="0"/>
              <a:t>Clique no ícone para adicionar uma imagem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3ECF4A38-EA28-37A5-4BE6-FFE49BED8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788A-DD2C-4A7B-A693-8EE6813D73E1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3DE3A5B5-E49B-5AC6-A04D-7EC7407E3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BEB01E7B-D186-F208-5BC9-268F2E9B8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D3779-5E4E-4938-98F4-B59C795CA16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931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>
            <a:extLst>
              <a:ext uri="{FF2B5EF4-FFF2-40B4-BE49-F238E27FC236}">
                <a16:creationId xmlns:a16="http://schemas.microsoft.com/office/drawing/2014/main" id="{11BDC064-92CD-2803-4F66-223C52695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 estilo de título do Modelo Global</a:t>
            </a:r>
          </a:p>
        </p:txBody>
      </p:sp>
      <p:sp>
        <p:nvSpPr>
          <p:cNvPr id="1027" name="Marcador de Posição do Texto 2">
            <a:extLst>
              <a:ext uri="{FF2B5EF4-FFF2-40B4-BE49-F238E27FC236}">
                <a16:creationId xmlns:a16="http://schemas.microsoft.com/office/drawing/2014/main" id="{0BA67734-7E2F-BDBE-4915-3D0CD9289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PT"/>
              <a:t>Clique para editar os estilos do texto de Modelo Global</a:t>
            </a:r>
          </a:p>
          <a:p>
            <a:pPr lvl="1"/>
            <a:r>
              <a:rPr lang="pt-PT" altLang="pt-PT"/>
              <a:t>Segundo nível</a:t>
            </a:r>
          </a:p>
          <a:p>
            <a:pPr lvl="2"/>
            <a:r>
              <a:rPr lang="pt-PT" altLang="pt-PT"/>
              <a:t>Terceiro nível</a:t>
            </a:r>
          </a:p>
          <a:p>
            <a:pPr lvl="3"/>
            <a:r>
              <a:rPr lang="pt-PT" altLang="pt-PT"/>
              <a:t>Quarto nível</a:t>
            </a:r>
          </a:p>
          <a:p>
            <a:pPr lvl="4"/>
            <a:r>
              <a:rPr lang="pt-PT" alt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D127079-CABF-DC4A-A267-B8304B206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BFE4B9-D8C1-4DD5-9DCF-F7974A34FB07}" type="datetimeFigureOut">
              <a:rPr lang="pt-PT"/>
              <a:pPr>
                <a:defRPr/>
              </a:pPr>
              <a:t>03/08/2023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ADB4FA3-E0E4-1C83-36E4-41A7BD53C3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E6D760B-5C11-D9D8-27D8-3D8574FD7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F663BC-179E-4B32-A691-A76DE132779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B1D5DED2-F5DA-29BA-630C-787F97B7D51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3175"/>
            <a:ext cx="12192000" cy="3125788"/>
          </a:xfrm>
          <a:prstGeom prst="rect">
            <a:avLst/>
          </a:prstGeom>
          <a:solidFill>
            <a:srgbClr val="08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PT" dirty="0"/>
          </a:p>
        </p:txBody>
      </p:sp>
      <p:sp>
        <p:nvSpPr>
          <p:cNvPr id="2051" name="Rectangle 14">
            <a:extLst>
              <a:ext uri="{FF2B5EF4-FFF2-40B4-BE49-F238E27FC236}">
                <a16:creationId xmlns:a16="http://schemas.microsoft.com/office/drawing/2014/main" id="{9A0FC94E-FFE6-2974-8C57-C6FBC29B5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4311650"/>
            <a:ext cx="5162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>
                <a:ea typeface="ＭＳ Ｐゴシック" panose="020B0600070205080204" pitchFamily="34" charset="-128"/>
              </a:rPr>
              <a:t>TÍTULO DA APRESENTAÇÃO</a:t>
            </a:r>
            <a:endParaRPr lang="en-US" altLang="pt-PT" sz="2000" b="1" dirty="0">
              <a:ea typeface="ＭＳ Ｐゴシック" panose="020B0600070205080204" pitchFamily="34" charset="-128"/>
            </a:endParaRPr>
          </a:p>
        </p:txBody>
      </p:sp>
      <p:sp>
        <p:nvSpPr>
          <p:cNvPr id="2052" name="Rectangle 10">
            <a:extLst>
              <a:ext uri="{FF2B5EF4-FFF2-40B4-BE49-F238E27FC236}">
                <a16:creationId xmlns:a16="http://schemas.microsoft.com/office/drawing/2014/main" id="{F34BA45C-82AF-D5F8-1FEF-8619DE584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5056188"/>
            <a:ext cx="2216150" cy="605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2000" b="1" dirty="0">
                <a:ea typeface="ＭＳ Ｐゴシック" panose="020B0600070205080204" pitchFamily="34" charset="-128"/>
              </a:rPr>
              <a:t>Nome Orador</a:t>
            </a:r>
            <a:r>
              <a:rPr lang="pt-PT" altLang="pt-PT" sz="1400" dirty="0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400" dirty="0">
                <a:ea typeface="ＭＳ Ｐゴシック" panose="020B0600070205080204" pitchFamily="34" charset="-128"/>
              </a:rPr>
              <a:t>Afiliação</a:t>
            </a:r>
          </a:p>
        </p:txBody>
      </p:sp>
      <p:pic>
        <p:nvPicPr>
          <p:cNvPr id="2053" name="Gráfico 4">
            <a:extLst>
              <a:ext uri="{FF2B5EF4-FFF2-40B4-BE49-F238E27FC236}">
                <a16:creationId xmlns:a16="http://schemas.microsoft.com/office/drawing/2014/main" id="{D205F9FC-25FD-0885-5C4B-83D5DD30EDA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50" y="1023938"/>
            <a:ext cx="7073900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Imagem 4" descr="Uma imagem com Gráficos, design gráfico, design&#10;&#10;Descrição gerada automaticamente">
            <a:extLst>
              <a:ext uri="{FF2B5EF4-FFF2-40B4-BE49-F238E27FC236}">
                <a16:creationId xmlns:a16="http://schemas.microsoft.com/office/drawing/2014/main" id="{96AD54CF-7050-5DF6-AD30-4168F8340D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5959475"/>
            <a:ext cx="1362075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2" descr="Uma imagem com preto, escuridão&#10;&#10;Descrição gerada automaticamente">
            <a:extLst>
              <a:ext uri="{FF2B5EF4-FFF2-40B4-BE49-F238E27FC236}">
                <a16:creationId xmlns:a16="http://schemas.microsoft.com/office/drawing/2014/main" id="{67E0A08A-1B15-9A1C-13DB-2F2846FA187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89" t="38982" r="28436" b="33727"/>
          <a:stretch>
            <a:fillRect/>
          </a:stretch>
        </p:blipFill>
        <p:spPr bwMode="auto">
          <a:xfrm>
            <a:off x="244475" y="3962400"/>
            <a:ext cx="4602163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0">
            <a:extLst>
              <a:ext uri="{FF2B5EF4-FFF2-40B4-BE49-F238E27FC236}">
                <a16:creationId xmlns:a16="http://schemas.microsoft.com/office/drawing/2014/main" id="{48DAA136-3877-F9D4-C3C9-FA47E91909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4987925" y="2266271"/>
            <a:ext cx="2216150" cy="358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800" b="1" dirty="0" err="1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Industry</a:t>
            </a:r>
            <a:r>
              <a:rPr lang="pt-PT" altLang="pt-PT" sz="1800" b="1" dirty="0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 </a:t>
            </a:r>
            <a:r>
              <a:rPr lang="pt-PT" altLang="pt-PT" sz="1800" b="1" dirty="0" err="1">
                <a:solidFill>
                  <a:schemeClr val="bg1"/>
                </a:solidFill>
                <a:latin typeface="+mj-lt"/>
                <a:ea typeface="ＭＳ Ｐゴシック" panose="020B0600070205080204" pitchFamily="34" charset="-128"/>
              </a:rPr>
              <a:t>session</a:t>
            </a:r>
            <a:endParaRPr lang="pt-PT" altLang="pt-PT" sz="1800" b="1" dirty="0">
              <a:solidFill>
                <a:schemeClr val="bg1"/>
              </a:solidFill>
              <a:latin typeface="+mj-lt"/>
              <a:ea typeface="ＭＳ Ｐゴシック" panose="020B0600070205080204" pitchFamily="34" charset="-128"/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6AF76785-8987-1931-3A8F-7815D84075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74780" y="5959475"/>
            <a:ext cx="2216150" cy="29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400" dirty="0">
                <a:ea typeface="ＭＳ Ｐゴシック" panose="020B0600070205080204" pitchFamily="34" charset="-128"/>
              </a:rPr>
              <a:t>Organizado por: 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A591D364-667F-0E6A-6ACB-0264EEE95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4433" y="6292623"/>
            <a:ext cx="2588932" cy="26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PT" altLang="pt-PT" sz="12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Logo da entidade organizadora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>
            <a:extLst>
              <a:ext uri="{FF2B5EF4-FFF2-40B4-BE49-F238E27FC236}">
                <a16:creationId xmlns:a16="http://schemas.microsoft.com/office/drawing/2014/main" id="{9229E4E2-6BC2-3F1B-097B-2B0CD2B80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41550"/>
            <a:ext cx="1051560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080" tIns="40540" rIns="81080" bIns="4054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37931725" indent="-37474525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4627563" indent="-9255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6480175" indent="-9255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8331200" indent="-9255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87884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92456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97028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10160000" indent="-925513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pt-PT" sz="1600">
                <a:ea typeface="ＭＳ Ｐゴシック" panose="020B0600070205080204" pitchFamily="34" charset="-128"/>
              </a:rPr>
              <a:t>Text</a:t>
            </a:r>
            <a:endParaRPr lang="en-US" altLang="pt-PT" sz="1400">
              <a:ea typeface="ＭＳ Ｐゴシック" panose="020B0600070205080204" pitchFamily="34" charset="-128"/>
            </a:endParaRPr>
          </a:p>
        </p:txBody>
      </p:sp>
      <p:sp>
        <p:nvSpPr>
          <p:cNvPr id="3075" name="Título 1">
            <a:extLst>
              <a:ext uri="{FF2B5EF4-FFF2-40B4-BE49-F238E27FC236}">
                <a16:creationId xmlns:a16="http://schemas.microsoft.com/office/drawing/2014/main" id="{76BF71A8-6DC3-1BC0-4BC2-D3C63FA2C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179513"/>
            <a:ext cx="10515600" cy="727075"/>
          </a:xfrm>
        </p:spPr>
        <p:txBody>
          <a:bodyPr/>
          <a:lstStyle/>
          <a:p>
            <a:pPr algn="ctr"/>
            <a:r>
              <a:rPr lang="pt-PT" altLang="pt-PT" sz="2800" b="1"/>
              <a:t>Title</a:t>
            </a:r>
            <a:endParaRPr lang="pt-PT" altLang="pt-PT" b="1"/>
          </a:p>
        </p:txBody>
      </p:sp>
      <p:cxnSp>
        <p:nvCxnSpPr>
          <p:cNvPr id="6" name="Conexão reta 5">
            <a:extLst>
              <a:ext uri="{FF2B5EF4-FFF2-40B4-BE49-F238E27FC236}">
                <a16:creationId xmlns:a16="http://schemas.microsoft.com/office/drawing/2014/main" id="{831E01C8-F7A3-A005-C68B-707D6487F5B0}"/>
              </a:ext>
            </a:extLst>
          </p:cNvPr>
          <p:cNvCxnSpPr>
            <a:cxnSpLocks/>
          </p:cNvCxnSpPr>
          <p:nvPr/>
        </p:nvCxnSpPr>
        <p:spPr>
          <a:xfrm>
            <a:off x="-152400" y="6053138"/>
            <a:ext cx="12528550" cy="0"/>
          </a:xfrm>
          <a:prstGeom prst="line">
            <a:avLst/>
          </a:prstGeom>
          <a:ln w="28575">
            <a:solidFill>
              <a:srgbClr val="086F5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tângulo 1">
            <a:extLst>
              <a:ext uri="{FF2B5EF4-FFF2-40B4-BE49-F238E27FC236}">
                <a16:creationId xmlns:a16="http://schemas.microsoft.com/office/drawing/2014/main" id="{C6460FCC-6EA3-F17F-E606-A3AFEF0B991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691"/>
            <a:ext cx="12192000" cy="808035"/>
          </a:xfrm>
          <a:prstGeom prst="rect">
            <a:avLst/>
          </a:prstGeom>
          <a:solidFill>
            <a:srgbClr val="086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PT" dirty="0"/>
          </a:p>
        </p:txBody>
      </p:sp>
      <p:pic>
        <p:nvPicPr>
          <p:cNvPr id="4" name="Gráfico 2">
            <a:extLst>
              <a:ext uri="{FF2B5EF4-FFF2-40B4-BE49-F238E27FC236}">
                <a16:creationId xmlns:a16="http://schemas.microsoft.com/office/drawing/2014/main" id="{2CF9F259-54A6-F869-85A0-E3E43ADAD0D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028" y="325819"/>
            <a:ext cx="3033486" cy="15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0D2F00B6-6A40-76F3-D662-360C61CC7DC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23" y="216602"/>
            <a:ext cx="2415228" cy="373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EE5AB975-6582-4309-A33D-A40C4D610556}" vid="{026E774A-3918-4EBA-8D99-CE22B6F0209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8D7684761F4C744B0C664739DD45D43" ma:contentTypeVersion="14" ma:contentTypeDescription="Criar um novo documento." ma:contentTypeScope="" ma:versionID="7c156f2483c10d9dbe57d66fe5966446">
  <xsd:schema xmlns:xsd="http://www.w3.org/2001/XMLSchema" xmlns:xs="http://www.w3.org/2001/XMLSchema" xmlns:p="http://schemas.microsoft.com/office/2006/metadata/properties" xmlns:ns2="c2a34795-d906-44aa-bc2e-09a970652a3b" xmlns:ns3="082d6c5c-6dd5-473f-83c8-08bec889ec2f" targetNamespace="http://schemas.microsoft.com/office/2006/metadata/properties" ma:root="true" ma:fieldsID="45272e73ab90c15b84d72fe902eead65" ns2:_="" ns3:_="">
    <xsd:import namespace="c2a34795-d906-44aa-bc2e-09a970652a3b"/>
    <xsd:import namespace="082d6c5c-6dd5-473f-83c8-08bec889ec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a34795-d906-44aa-bc2e-09a970652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m" ma:readOnly="false" ma:fieldId="{5cf76f15-5ced-4ddc-b409-7134ff3c332f}" ma:taxonomyMulti="true" ma:sspId="4085334e-d638-401b-a33b-cfae293539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2d6c5c-6dd5-473f-83c8-08bec889ec2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956de5b-cd12-4b63-8c9a-3b92d8906075}" ma:internalName="TaxCatchAll" ma:showField="CatchAllData" ma:web="082d6c5c-6dd5-473f-83c8-08bec889ec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C1DCE4-D2F9-4E70-AF09-115A147BFB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6F6309-4A3F-47F0-9777-81B1AAC6C5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a34795-d906-44aa-bc2e-09a970652a3b"/>
    <ds:schemaRef ds:uri="082d6c5c-6dd5-473f-83c8-08bec889ec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Template_OralPresentation_Wastes2023_v2</Template>
  <TotalTime>57</TotalTime>
  <Words>17</Words>
  <Application>Microsoft Office PowerPoint</Application>
  <PresentationFormat>Ecrã Panorâmico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CVR</dc:creator>
  <cp:lastModifiedBy>CVR</cp:lastModifiedBy>
  <cp:revision>2</cp:revision>
  <dcterms:created xsi:type="dcterms:W3CDTF">2023-08-02T09:36:21Z</dcterms:created>
  <dcterms:modified xsi:type="dcterms:W3CDTF">2023-08-03T15:51:19Z</dcterms:modified>
</cp:coreProperties>
</file>